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8" r:id="rId2"/>
    <p:sldId id="261" r:id="rId3"/>
    <p:sldId id="259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0B1221-1EF7-4E44-B539-C8C01275BCC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6EAAC7-3FCD-4866-B2B0-4F5A3977F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-395288"/>
            <a:ext cx="4978400" cy="5749926"/>
            <a:chOff x="1313" y="-249"/>
            <a:chExt cx="3136" cy="3622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 rot="18900000">
              <a:off x="1313" y="-249"/>
              <a:ext cx="3136" cy="3135"/>
            </a:xfrm>
            <a:custGeom>
              <a:avLst/>
              <a:gdLst>
                <a:gd name="G0" fmla="+- 7 0 0"/>
                <a:gd name="G1" fmla="+- 21600 0 0"/>
                <a:gd name="G2" fmla="+- 21600 0 0"/>
                <a:gd name="T0" fmla="*/ 0 w 21607"/>
                <a:gd name="T1" fmla="*/ 0 h 21600"/>
                <a:gd name="T2" fmla="*/ 21607 w 21607"/>
                <a:gd name="T3" fmla="*/ 21593 h 21600"/>
                <a:gd name="T4" fmla="*/ 7 w 216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7" h="21600" fill="none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</a:path>
                <a:path w="21607" h="21600" stroke="0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  <a:lnTo>
                    <a:pt x="7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 rot="18900000">
              <a:off x="1349" y="-162"/>
              <a:ext cx="3037" cy="3056"/>
            </a:xfrm>
            <a:custGeom>
              <a:avLst/>
              <a:gdLst>
                <a:gd name="G0" fmla="+- 0 0 0"/>
                <a:gd name="G1" fmla="+- 21053 0 0"/>
                <a:gd name="G2" fmla="+- 21600 0 0"/>
                <a:gd name="T0" fmla="*/ 4831 w 20922"/>
                <a:gd name="T1" fmla="*/ 0 h 21053"/>
                <a:gd name="T2" fmla="*/ 20922 w 20922"/>
                <a:gd name="T3" fmla="*/ 15685 h 21053"/>
                <a:gd name="T4" fmla="*/ 0 w 20922"/>
                <a:gd name="T5" fmla="*/ 21053 h 2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2" h="21053" fill="none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</a:path>
                <a:path w="20922" h="21053" stroke="0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  <a:lnTo>
                    <a:pt x="0" y="21053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auto">
            <a:xfrm rot="18900000">
              <a:off x="1474" y="162"/>
              <a:ext cx="2752" cy="2792"/>
            </a:xfrm>
            <a:custGeom>
              <a:avLst/>
              <a:gdLst>
                <a:gd name="G0" fmla="+- 0 0 0"/>
                <a:gd name="G1" fmla="+- 19239 0 0"/>
                <a:gd name="G2" fmla="+- 21600 0 0"/>
                <a:gd name="T0" fmla="*/ 9819 w 18966"/>
                <a:gd name="T1" fmla="*/ 0 h 19239"/>
                <a:gd name="T2" fmla="*/ 18966 w 18966"/>
                <a:gd name="T3" fmla="*/ 8902 h 19239"/>
                <a:gd name="T4" fmla="*/ 0 w 18966"/>
                <a:gd name="T5" fmla="*/ 19239 h 19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66" h="19239" fill="none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</a:path>
                <a:path w="18966" h="19239" stroke="0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  <a:lnTo>
                    <a:pt x="0" y="19239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auto">
            <a:xfrm rot="18900000">
              <a:off x="1678" y="510"/>
              <a:ext cx="2432" cy="2498"/>
            </a:xfrm>
            <a:custGeom>
              <a:avLst/>
              <a:gdLst>
                <a:gd name="G0" fmla="+- 0 0 0"/>
                <a:gd name="G1" fmla="+- 17212 0 0"/>
                <a:gd name="G2" fmla="+- 21600 0 0"/>
                <a:gd name="T0" fmla="*/ 13050 w 16754"/>
                <a:gd name="T1" fmla="*/ 0 h 17212"/>
                <a:gd name="T2" fmla="*/ 16754 w 16754"/>
                <a:gd name="T3" fmla="*/ 3579 h 17212"/>
                <a:gd name="T4" fmla="*/ 0 w 16754"/>
                <a:gd name="T5" fmla="*/ 17212 h 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2" fill="none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</a:path>
                <a:path w="16754" h="17212" stroke="0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  <a:lnTo>
                    <a:pt x="0" y="1721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Arc 7"/>
            <p:cNvSpPr>
              <a:spLocks/>
            </p:cNvSpPr>
            <p:nvPr/>
          </p:nvSpPr>
          <p:spPr bwMode="auto">
            <a:xfrm rot="18900000">
              <a:off x="1446" y="57"/>
              <a:ext cx="2900" cy="2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auto">
            <a:xfrm rot="18900000">
              <a:off x="1478" y="137"/>
              <a:ext cx="2809" cy="2826"/>
            </a:xfrm>
            <a:custGeom>
              <a:avLst/>
              <a:gdLst>
                <a:gd name="G0" fmla="+- 0 0 0"/>
                <a:gd name="G1" fmla="+- 21052 0 0"/>
                <a:gd name="G2" fmla="+- 21600 0 0"/>
                <a:gd name="T0" fmla="*/ 4833 w 20924"/>
                <a:gd name="T1" fmla="*/ 0 h 21052"/>
                <a:gd name="T2" fmla="*/ 20924 w 20924"/>
                <a:gd name="T3" fmla="*/ 15689 h 21052"/>
                <a:gd name="T4" fmla="*/ 0 w 20924"/>
                <a:gd name="T5" fmla="*/ 21052 h 2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4" h="21052" fill="none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</a:path>
                <a:path w="20924" h="21052" stroke="0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  <a:lnTo>
                    <a:pt x="0" y="21052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Arc 9"/>
            <p:cNvSpPr>
              <a:spLocks/>
            </p:cNvSpPr>
            <p:nvPr/>
          </p:nvSpPr>
          <p:spPr bwMode="auto">
            <a:xfrm rot="18900000">
              <a:off x="1608" y="427"/>
              <a:ext cx="2547" cy="2583"/>
            </a:xfrm>
            <a:custGeom>
              <a:avLst/>
              <a:gdLst>
                <a:gd name="G0" fmla="+- 0 0 0"/>
                <a:gd name="G1" fmla="+- 19237 0 0"/>
                <a:gd name="G2" fmla="+- 21600 0 0"/>
                <a:gd name="T0" fmla="*/ 9823 w 18970"/>
                <a:gd name="T1" fmla="*/ 0 h 19237"/>
                <a:gd name="T2" fmla="*/ 18970 w 18970"/>
                <a:gd name="T3" fmla="*/ 8907 h 19237"/>
                <a:gd name="T4" fmla="*/ 0 w 18970"/>
                <a:gd name="T5" fmla="*/ 19237 h 19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70" h="19237" fill="none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</a:path>
                <a:path w="18970" h="19237" stroke="0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  <a:lnTo>
                    <a:pt x="0" y="19237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 rot="18900000">
              <a:off x="1783" y="749"/>
              <a:ext cx="2249" cy="2311"/>
            </a:xfrm>
            <a:custGeom>
              <a:avLst/>
              <a:gdLst>
                <a:gd name="G0" fmla="+- 0 0 0"/>
                <a:gd name="G1" fmla="+- 17213 0 0"/>
                <a:gd name="G2" fmla="+- 21600 0 0"/>
                <a:gd name="T0" fmla="*/ 13049 w 16754"/>
                <a:gd name="T1" fmla="*/ 0 h 17213"/>
                <a:gd name="T2" fmla="*/ 16754 w 16754"/>
                <a:gd name="T3" fmla="*/ 3580 h 17213"/>
                <a:gd name="T4" fmla="*/ 0 w 16754"/>
                <a:gd name="T5" fmla="*/ 17213 h 17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3" fill="none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</a:path>
                <a:path w="16754" h="17213" stroke="0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  <a:lnTo>
                    <a:pt x="0" y="1721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Arc 11"/>
            <p:cNvSpPr>
              <a:spLocks/>
            </p:cNvSpPr>
            <p:nvPr/>
          </p:nvSpPr>
          <p:spPr bwMode="auto">
            <a:xfrm rot="18900000">
              <a:off x="2239" y="2089"/>
              <a:ext cx="1284" cy="12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770313"/>
            <a:ext cx="7772400" cy="1143000"/>
          </a:xfrm>
        </p:spPr>
        <p:txBody>
          <a:bodyPr anchor="b"/>
          <a:lstStyle>
            <a:lvl1pPr>
              <a:defRPr kumimoji="0">
                <a:solidFill>
                  <a:srgbClr val="FFCC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6963"/>
            <a:ext cx="6400800" cy="1752600"/>
          </a:xfrm>
        </p:spPr>
        <p:txBody>
          <a:bodyPr anchor="b"/>
          <a:lstStyle>
            <a:lvl1pPr marL="0" indent="0">
              <a:spcBef>
                <a:spcPct val="0"/>
              </a:spcBef>
              <a:buClrTx/>
              <a:buSzTx/>
              <a:buFontTx/>
              <a:buNone/>
              <a:defRPr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按下以編輯母片次標題樣式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498475" y="9525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17559266-8634-479A-81DA-1B429AD8038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525"/>
            <a:ext cx="28956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27825" y="9525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B3C43F9C-D411-4020-A0EA-359B78864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1DC4C-18D7-47F8-80B3-DE2B7034F489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75AC-124F-44A1-BC96-F9F784B78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1838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2538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44709-91E6-490D-88AA-744DC5D4FF3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CF8A7-A281-48C4-A07D-D8601E65D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036CD-F5AD-4306-85E9-87CFD6F2F105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50D9F-07FB-4936-B434-F9AB82ABC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8D6D8-1D9C-428C-9B3C-0AD866C24F8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289B-D704-42FA-B13D-C65BB6D08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2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49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AFC33-82E9-48D7-9AC9-7F9916892E38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2BB94-0DD4-47E5-91B7-E6834ED84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48A9F-FDB8-44E6-A299-DD434308AC65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6D17-6C40-4B49-A44C-1029B2CE6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448E7-BFF7-4EC5-B450-6536F6B72D60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69BD0-4A81-4C88-9D08-1907878EC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3B51-7D2E-4AB6-8C0F-D9F2CD8C1EB2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516EC-F178-4F71-917D-1584CD658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9F20B-58DE-4CB6-82F3-FB17E3D4708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A52CB-E8E9-46FE-A33E-B6B2B1ADF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6AF07-B09F-491B-8DB5-3C6D30235AF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Rectangle 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8FBA8-9042-4FFF-B46B-050108D8E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1288" y="249238"/>
            <a:ext cx="1131887" cy="6345237"/>
            <a:chOff x="89" y="157"/>
            <a:chExt cx="713" cy="3997"/>
          </a:xfrm>
        </p:grpSpPr>
        <p:sp>
          <p:nvSpPr>
            <p:cNvPr id="2051" name="Arc 3"/>
            <p:cNvSpPr>
              <a:spLocks/>
            </p:cNvSpPr>
            <p:nvPr/>
          </p:nvSpPr>
          <p:spPr bwMode="auto">
            <a:xfrm rot="2700000">
              <a:off x="347" y="15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 rot="2700000">
              <a:off x="341" y="16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auto">
            <a:xfrm rot="2700000">
              <a:off x="339" y="18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4" name="Arc 6"/>
            <p:cNvSpPr>
              <a:spLocks/>
            </p:cNvSpPr>
            <p:nvPr/>
          </p:nvSpPr>
          <p:spPr bwMode="auto">
            <a:xfrm rot="2700000">
              <a:off x="334" y="20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5" name="Arc 7"/>
            <p:cNvSpPr>
              <a:spLocks/>
            </p:cNvSpPr>
            <p:nvPr/>
          </p:nvSpPr>
          <p:spPr bwMode="auto">
            <a:xfrm rot="2700000">
              <a:off x="294" y="27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6" name="Arc 8"/>
            <p:cNvSpPr>
              <a:spLocks/>
            </p:cNvSpPr>
            <p:nvPr/>
          </p:nvSpPr>
          <p:spPr bwMode="auto">
            <a:xfrm rot="2700000">
              <a:off x="347" y="939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7" name="Arc 9"/>
            <p:cNvSpPr>
              <a:spLocks/>
            </p:cNvSpPr>
            <p:nvPr/>
          </p:nvSpPr>
          <p:spPr bwMode="auto">
            <a:xfrm rot="2700000">
              <a:off x="341" y="945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8" name="Arc 10"/>
            <p:cNvSpPr>
              <a:spLocks/>
            </p:cNvSpPr>
            <p:nvPr/>
          </p:nvSpPr>
          <p:spPr bwMode="auto">
            <a:xfrm rot="2700000">
              <a:off x="339" y="970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9" name="Arc 11"/>
            <p:cNvSpPr>
              <a:spLocks/>
            </p:cNvSpPr>
            <p:nvPr/>
          </p:nvSpPr>
          <p:spPr bwMode="auto">
            <a:xfrm rot="2700000">
              <a:off x="334" y="988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0" name="Arc 12"/>
            <p:cNvSpPr>
              <a:spLocks/>
            </p:cNvSpPr>
            <p:nvPr/>
          </p:nvSpPr>
          <p:spPr bwMode="auto">
            <a:xfrm rot="2700000">
              <a:off x="293" y="1056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1" name="Arc 13"/>
            <p:cNvSpPr>
              <a:spLocks/>
            </p:cNvSpPr>
            <p:nvPr/>
          </p:nvSpPr>
          <p:spPr bwMode="auto">
            <a:xfrm rot="2700000">
              <a:off x="347" y="172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2" name="Arc 14"/>
            <p:cNvSpPr>
              <a:spLocks/>
            </p:cNvSpPr>
            <p:nvPr/>
          </p:nvSpPr>
          <p:spPr bwMode="auto">
            <a:xfrm rot="2700000">
              <a:off x="347" y="2518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3" name="Arc 15"/>
            <p:cNvSpPr>
              <a:spLocks/>
            </p:cNvSpPr>
            <p:nvPr/>
          </p:nvSpPr>
          <p:spPr bwMode="auto">
            <a:xfrm rot="2700000">
              <a:off x="341" y="2524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4" name="Arc 16"/>
            <p:cNvSpPr>
              <a:spLocks/>
            </p:cNvSpPr>
            <p:nvPr/>
          </p:nvSpPr>
          <p:spPr bwMode="auto">
            <a:xfrm rot="2700000">
              <a:off x="339" y="2549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5" name="Arc 17"/>
            <p:cNvSpPr>
              <a:spLocks/>
            </p:cNvSpPr>
            <p:nvPr/>
          </p:nvSpPr>
          <p:spPr bwMode="auto">
            <a:xfrm rot="2700000">
              <a:off x="334" y="2567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6" name="Arc 18"/>
            <p:cNvSpPr>
              <a:spLocks/>
            </p:cNvSpPr>
            <p:nvPr/>
          </p:nvSpPr>
          <p:spPr bwMode="auto">
            <a:xfrm rot="2700000">
              <a:off x="293" y="2632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7" name="Arc 19"/>
            <p:cNvSpPr>
              <a:spLocks/>
            </p:cNvSpPr>
            <p:nvPr/>
          </p:nvSpPr>
          <p:spPr bwMode="auto">
            <a:xfrm rot="2700000">
              <a:off x="347" y="3303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8" name="Arc 20"/>
            <p:cNvSpPr>
              <a:spLocks/>
            </p:cNvSpPr>
            <p:nvPr/>
          </p:nvSpPr>
          <p:spPr bwMode="auto">
            <a:xfrm rot="18900000">
              <a:off x="89" y="55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9" name="Arc 21"/>
            <p:cNvSpPr>
              <a:spLocks/>
            </p:cNvSpPr>
            <p:nvPr/>
          </p:nvSpPr>
          <p:spPr bwMode="auto">
            <a:xfrm rot="18900000">
              <a:off x="98" y="56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0" name="Arc 22"/>
            <p:cNvSpPr>
              <a:spLocks/>
            </p:cNvSpPr>
            <p:nvPr/>
          </p:nvSpPr>
          <p:spPr bwMode="auto">
            <a:xfrm rot="18900000">
              <a:off x="139" y="58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1" name="Arc 23"/>
            <p:cNvSpPr>
              <a:spLocks/>
            </p:cNvSpPr>
            <p:nvPr/>
          </p:nvSpPr>
          <p:spPr bwMode="auto">
            <a:xfrm rot="18900000">
              <a:off x="197" y="60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2" name="Arc 24"/>
            <p:cNvSpPr>
              <a:spLocks/>
            </p:cNvSpPr>
            <p:nvPr/>
          </p:nvSpPr>
          <p:spPr bwMode="auto">
            <a:xfrm rot="18900000">
              <a:off x="389" y="67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3" name="Arc 25"/>
            <p:cNvSpPr>
              <a:spLocks/>
            </p:cNvSpPr>
            <p:nvPr/>
          </p:nvSpPr>
          <p:spPr bwMode="auto">
            <a:xfrm rot="18900000">
              <a:off x="95" y="1335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4" name="Arc 26"/>
            <p:cNvSpPr>
              <a:spLocks/>
            </p:cNvSpPr>
            <p:nvPr/>
          </p:nvSpPr>
          <p:spPr bwMode="auto">
            <a:xfrm rot="18900000">
              <a:off x="104" y="1342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5" name="Arc 27"/>
            <p:cNvSpPr>
              <a:spLocks/>
            </p:cNvSpPr>
            <p:nvPr/>
          </p:nvSpPr>
          <p:spPr bwMode="auto">
            <a:xfrm rot="18900000">
              <a:off x="145" y="1363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6" name="Arc 28"/>
            <p:cNvSpPr>
              <a:spLocks/>
            </p:cNvSpPr>
            <p:nvPr/>
          </p:nvSpPr>
          <p:spPr bwMode="auto">
            <a:xfrm rot="18900000">
              <a:off x="200" y="1384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7" name="Arc 29"/>
            <p:cNvSpPr>
              <a:spLocks/>
            </p:cNvSpPr>
            <p:nvPr/>
          </p:nvSpPr>
          <p:spPr bwMode="auto">
            <a:xfrm rot="18900000">
              <a:off x="389" y="1454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8" name="Arc 30"/>
            <p:cNvSpPr>
              <a:spLocks/>
            </p:cNvSpPr>
            <p:nvPr/>
          </p:nvSpPr>
          <p:spPr bwMode="auto">
            <a:xfrm rot="2700000">
              <a:off x="341" y="173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9" name="Arc 31"/>
            <p:cNvSpPr>
              <a:spLocks/>
            </p:cNvSpPr>
            <p:nvPr/>
          </p:nvSpPr>
          <p:spPr bwMode="auto">
            <a:xfrm rot="2700000">
              <a:off x="339" y="175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0" name="Arc 32"/>
            <p:cNvSpPr>
              <a:spLocks/>
            </p:cNvSpPr>
            <p:nvPr/>
          </p:nvSpPr>
          <p:spPr bwMode="auto">
            <a:xfrm rot="2700000">
              <a:off x="337" y="177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1" name="Arc 33"/>
            <p:cNvSpPr>
              <a:spLocks/>
            </p:cNvSpPr>
            <p:nvPr/>
          </p:nvSpPr>
          <p:spPr bwMode="auto">
            <a:xfrm rot="2700000">
              <a:off x="293" y="1844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2" name="Arc 34"/>
            <p:cNvSpPr>
              <a:spLocks/>
            </p:cNvSpPr>
            <p:nvPr/>
          </p:nvSpPr>
          <p:spPr bwMode="auto">
            <a:xfrm rot="18900000">
              <a:off x="98" y="212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3" name="Arc 35"/>
            <p:cNvSpPr>
              <a:spLocks/>
            </p:cNvSpPr>
            <p:nvPr/>
          </p:nvSpPr>
          <p:spPr bwMode="auto">
            <a:xfrm rot="18900000">
              <a:off x="113" y="213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4" name="Arc 36"/>
            <p:cNvSpPr>
              <a:spLocks/>
            </p:cNvSpPr>
            <p:nvPr/>
          </p:nvSpPr>
          <p:spPr bwMode="auto">
            <a:xfrm rot="18900000">
              <a:off x="148" y="215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5" name="Arc 37"/>
            <p:cNvSpPr>
              <a:spLocks/>
            </p:cNvSpPr>
            <p:nvPr/>
          </p:nvSpPr>
          <p:spPr bwMode="auto">
            <a:xfrm rot="18900000">
              <a:off x="203" y="217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6" name="Arc 38"/>
            <p:cNvSpPr>
              <a:spLocks/>
            </p:cNvSpPr>
            <p:nvPr/>
          </p:nvSpPr>
          <p:spPr bwMode="auto">
            <a:xfrm rot="18900000">
              <a:off x="392" y="224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7" name="Arc 39"/>
            <p:cNvSpPr>
              <a:spLocks/>
            </p:cNvSpPr>
            <p:nvPr/>
          </p:nvSpPr>
          <p:spPr bwMode="auto">
            <a:xfrm rot="18900000">
              <a:off x="95" y="2914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8" name="Arc 40"/>
            <p:cNvSpPr>
              <a:spLocks/>
            </p:cNvSpPr>
            <p:nvPr/>
          </p:nvSpPr>
          <p:spPr bwMode="auto">
            <a:xfrm rot="18900000">
              <a:off x="104" y="2921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9" name="Arc 41"/>
            <p:cNvSpPr>
              <a:spLocks/>
            </p:cNvSpPr>
            <p:nvPr/>
          </p:nvSpPr>
          <p:spPr bwMode="auto">
            <a:xfrm rot="18900000">
              <a:off x="145" y="2942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0" name="Arc 42"/>
            <p:cNvSpPr>
              <a:spLocks/>
            </p:cNvSpPr>
            <p:nvPr/>
          </p:nvSpPr>
          <p:spPr bwMode="auto">
            <a:xfrm rot="18900000">
              <a:off x="203" y="2963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1" name="Arc 43"/>
            <p:cNvSpPr>
              <a:spLocks/>
            </p:cNvSpPr>
            <p:nvPr/>
          </p:nvSpPr>
          <p:spPr bwMode="auto">
            <a:xfrm rot="18900000">
              <a:off x="389" y="3033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2" name="Arc 44"/>
            <p:cNvSpPr>
              <a:spLocks/>
            </p:cNvSpPr>
            <p:nvPr/>
          </p:nvSpPr>
          <p:spPr bwMode="auto">
            <a:xfrm rot="2700000">
              <a:off x="341" y="3309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3" name="Arc 45"/>
            <p:cNvSpPr>
              <a:spLocks/>
            </p:cNvSpPr>
            <p:nvPr/>
          </p:nvSpPr>
          <p:spPr bwMode="auto">
            <a:xfrm rot="2700000">
              <a:off x="339" y="3334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4" name="Arc 46"/>
            <p:cNvSpPr>
              <a:spLocks/>
            </p:cNvSpPr>
            <p:nvPr/>
          </p:nvSpPr>
          <p:spPr bwMode="auto">
            <a:xfrm rot="2700000">
              <a:off x="334" y="3352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5" name="Arc 47"/>
            <p:cNvSpPr>
              <a:spLocks/>
            </p:cNvSpPr>
            <p:nvPr/>
          </p:nvSpPr>
          <p:spPr bwMode="auto">
            <a:xfrm rot="2700000">
              <a:off x="293" y="342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6" name="Arc 48"/>
            <p:cNvSpPr>
              <a:spLocks/>
            </p:cNvSpPr>
            <p:nvPr/>
          </p:nvSpPr>
          <p:spPr bwMode="auto">
            <a:xfrm rot="18900000">
              <a:off x="95" y="3699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7" name="Arc 49"/>
            <p:cNvSpPr>
              <a:spLocks/>
            </p:cNvSpPr>
            <p:nvPr/>
          </p:nvSpPr>
          <p:spPr bwMode="auto">
            <a:xfrm rot="18900000">
              <a:off x="104" y="3706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8" name="Arc 50"/>
            <p:cNvSpPr>
              <a:spLocks/>
            </p:cNvSpPr>
            <p:nvPr/>
          </p:nvSpPr>
          <p:spPr bwMode="auto">
            <a:xfrm rot="18900000">
              <a:off x="145" y="3727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99" name="Arc 51"/>
            <p:cNvSpPr>
              <a:spLocks/>
            </p:cNvSpPr>
            <p:nvPr/>
          </p:nvSpPr>
          <p:spPr bwMode="auto">
            <a:xfrm rot="18900000">
              <a:off x="200" y="3748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00" name="Arc 52"/>
            <p:cNvSpPr>
              <a:spLocks/>
            </p:cNvSpPr>
            <p:nvPr/>
          </p:nvSpPr>
          <p:spPr bwMode="auto">
            <a:xfrm rot="18900000">
              <a:off x="389" y="3818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TW" alt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27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252538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8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度五階層</a:t>
            </a:r>
          </a:p>
        </p:txBody>
      </p:sp>
      <p:sp>
        <p:nvSpPr>
          <p:cNvPr id="2103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25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4C0F4F3-EFD8-4867-8026-8332FAA89C16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2104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5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99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6486109-AF14-40A2-A389-FE210A8B2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Monotype Sort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</a:rPr>
              <a:t>S253        </a:t>
            </a:r>
            <a:r>
              <a:rPr lang="zh-TW" altLang="en-US" sz="6000" b="1" smtClean="0">
                <a:latin typeface="華康中楷體"/>
                <a:ea typeface="全真楷書"/>
                <a:cs typeface="全真楷書"/>
              </a:rPr>
              <a:t>榮耀是主聖名</a:t>
            </a:r>
            <a:r>
              <a:rPr lang="zh-TW" altLang="en-US" sz="2400" b="1" smtClean="0">
                <a:latin typeface="華康中楷體"/>
              </a:rPr>
              <a:t>        1/</a:t>
            </a:r>
            <a:r>
              <a:rPr lang="en-US" altLang="zh-TW" sz="2400" b="1" smtClean="0">
                <a:latin typeface="華康中楷體"/>
              </a:rPr>
              <a:t>6</a:t>
            </a:r>
            <a:endParaRPr lang="zh-TW" altLang="en-US" b="1" smtClean="0">
              <a:latin typeface="華康中楷體"/>
            </a:endParaRPr>
          </a:p>
        </p:txBody>
      </p:sp>
      <p:sp>
        <p:nvSpPr>
          <p:cNvPr id="3075" name="Rectangle 1027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2800" b="1" smtClean="0">
                <a:latin typeface="全真楷書"/>
                <a:ea typeface="全真楷書"/>
                <a:cs typeface="全真楷書"/>
              </a:rPr>
              <a:t>  </a:t>
            </a: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親愛救主,我敬拜你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 Blessed Savior, we adore Thee,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傳揚你慈愛恩情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 We Thy love and grace proclaim;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你有能力,你是聖潔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 Thou art mighty, Thou are holy,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榮耀是你無比名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 is Thy matchless name!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</a:rPr>
              <a:t>S253        </a:t>
            </a:r>
            <a:r>
              <a:rPr lang="zh-TW" altLang="en-US" sz="6000" b="1" smtClean="0">
                <a:latin typeface="華康中楷體"/>
                <a:ea typeface="全真楷書"/>
                <a:cs typeface="全真楷書"/>
              </a:rPr>
              <a:t>榮耀是主聖名</a:t>
            </a:r>
            <a:r>
              <a:rPr lang="zh-TW" altLang="en-US" sz="2400" b="1" smtClean="0">
                <a:latin typeface="華康中楷體"/>
              </a:rPr>
              <a:t>        </a:t>
            </a:r>
            <a:r>
              <a:rPr lang="en-US" altLang="zh-TW" sz="2400" b="1" smtClean="0">
                <a:latin typeface="華康中楷體"/>
              </a:rPr>
              <a:t>2</a:t>
            </a:r>
            <a:r>
              <a:rPr lang="zh-TW" altLang="en-US" sz="2400" b="1" smtClean="0">
                <a:latin typeface="華康中楷體"/>
              </a:rPr>
              <a:t>/</a:t>
            </a:r>
            <a:r>
              <a:rPr lang="en-US" altLang="zh-TW" sz="2400" b="1" smtClean="0">
                <a:latin typeface="華康中楷體"/>
              </a:rPr>
              <a:t>6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真榮耀,真榮耀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Glorious, Glorious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榮耀是救主聖名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 is Thy name, O Lord!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真榮耀,真榮耀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Glorious, Glorious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榮耀是救主聖名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 is Thy name, O Lord!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</a:rPr>
              <a:t>S253        </a:t>
            </a:r>
            <a:r>
              <a:rPr lang="zh-TW" altLang="en-US" sz="6000" b="1" smtClean="0">
                <a:latin typeface="華康中楷體"/>
                <a:ea typeface="全真楷書"/>
                <a:cs typeface="全真楷書"/>
              </a:rPr>
              <a:t>榮耀是主聖名</a:t>
            </a:r>
            <a:r>
              <a:rPr lang="zh-TW" altLang="en-US" sz="2400" b="1" smtClean="0">
                <a:latin typeface="華康中楷體"/>
              </a:rPr>
              <a:t>        </a:t>
            </a:r>
            <a:r>
              <a:rPr lang="en-US" altLang="zh-TW" sz="2400" b="1" smtClean="0">
                <a:latin typeface="華康中楷體"/>
              </a:rPr>
              <a:t>3</a:t>
            </a:r>
            <a:r>
              <a:rPr lang="zh-TW" altLang="en-US" sz="2400" b="1" smtClean="0">
                <a:latin typeface="華康中楷體"/>
              </a:rPr>
              <a:t>/</a:t>
            </a:r>
            <a:r>
              <a:rPr lang="en-US" altLang="zh-TW" sz="2400" b="1" smtClean="0">
                <a:latin typeface="華康中楷體"/>
              </a:rPr>
              <a:t>6</a:t>
            </a:r>
            <a:endParaRPr lang="zh-TW" altLang="en-US" b="1" smtClean="0">
              <a:latin typeface="華康中楷體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華康中楷體"/>
              </a:rPr>
              <a:t>    </a:t>
            </a: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偉大救主我主我神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Great redeemer, Lord and Master,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永遠至永遠之光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Light of all eternal days;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讓普天下萬眾聖徒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Let the saints of every nation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頌讚公義永生王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Sing thy just and endless praise!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</a:rPr>
              <a:t>S253        </a:t>
            </a:r>
            <a:r>
              <a:rPr lang="zh-TW" altLang="en-US" sz="6000" b="1" smtClean="0">
                <a:latin typeface="華康中楷體"/>
                <a:ea typeface="全真楷書"/>
                <a:cs typeface="全真楷書"/>
              </a:rPr>
              <a:t>榮耀是主聖名</a:t>
            </a:r>
            <a:r>
              <a:rPr lang="zh-TW" altLang="en-US" sz="2400" b="1" smtClean="0">
                <a:latin typeface="華康中楷體"/>
              </a:rPr>
              <a:t>        </a:t>
            </a:r>
            <a:r>
              <a:rPr lang="en-US" altLang="zh-TW" sz="2400" b="1" smtClean="0">
                <a:latin typeface="華康中楷體"/>
              </a:rPr>
              <a:t>4</a:t>
            </a:r>
            <a:r>
              <a:rPr lang="zh-TW" altLang="en-US" sz="2400" b="1" smtClean="0">
                <a:latin typeface="華康中楷體"/>
              </a:rPr>
              <a:t>/</a:t>
            </a:r>
            <a:r>
              <a:rPr lang="en-US" altLang="zh-TW" sz="2400" b="1" smtClean="0">
                <a:latin typeface="華康中楷體"/>
              </a:rPr>
              <a:t>6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真榮耀,真榮耀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Glorious, Glorious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榮耀是救主聖名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 is Thy name, O Lord!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真榮耀,真榮耀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Glorious, Glorious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榮耀是救主聖名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 is Thy name, O Lord!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</a:rPr>
              <a:t>S253        </a:t>
            </a:r>
            <a:r>
              <a:rPr lang="zh-TW" altLang="en-US" sz="6000" b="1" smtClean="0">
                <a:latin typeface="華康中楷體"/>
                <a:ea typeface="全真楷書"/>
                <a:cs typeface="全真楷書"/>
              </a:rPr>
              <a:t>榮耀是主聖名</a:t>
            </a:r>
            <a:r>
              <a:rPr lang="zh-TW" altLang="en-US" sz="2400" b="1" smtClean="0">
                <a:latin typeface="華康中楷體"/>
              </a:rPr>
              <a:t>        </a:t>
            </a:r>
            <a:r>
              <a:rPr lang="en-US" altLang="zh-TW" sz="2400" b="1" smtClean="0">
                <a:latin typeface="華康中楷體"/>
              </a:rPr>
              <a:t>5</a:t>
            </a:r>
            <a:r>
              <a:rPr lang="zh-TW" altLang="en-US" sz="2400" b="1" smtClean="0">
                <a:latin typeface="華康中楷體"/>
              </a:rPr>
              <a:t>/</a:t>
            </a:r>
            <a:r>
              <a:rPr lang="en-US" altLang="zh-TW" sz="2400" b="1" smtClean="0">
                <a:latin typeface="華康中楷體"/>
              </a:rPr>
              <a:t>6</a:t>
            </a:r>
            <a:endParaRPr lang="zh-TW" altLang="en-US" b="1" smtClean="0">
              <a:latin typeface="華康中楷體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  </a:t>
            </a: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你從天上榮耀寶座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 From the throne of heaven’s glory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 到罪惡羞辱十架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 To the cross of sin and shame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 為要救贖世人靈魂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 Thou didst come to die a ransom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 甘願死在各各他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 Guilty sinners to reclaim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  </a:t>
            </a:r>
            <a:endParaRPr lang="zh-TW" altLang="en-US" sz="4000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400" b="1" smtClean="0">
                <a:latin typeface="華康中楷體"/>
              </a:rPr>
              <a:t>S253        </a:t>
            </a:r>
            <a:r>
              <a:rPr lang="zh-TW" altLang="en-US" sz="6000" b="1" smtClean="0">
                <a:latin typeface="華康中楷體"/>
                <a:ea typeface="全真楷書"/>
                <a:cs typeface="全真楷書"/>
              </a:rPr>
              <a:t>榮耀是主聖名</a:t>
            </a:r>
            <a:r>
              <a:rPr lang="zh-TW" altLang="en-US" sz="2400" b="1" smtClean="0">
                <a:latin typeface="華康中楷體"/>
              </a:rPr>
              <a:t>        </a:t>
            </a:r>
            <a:r>
              <a:rPr lang="en-US" altLang="zh-TW" sz="2400" b="1" smtClean="0">
                <a:latin typeface="華康中楷體"/>
              </a:rPr>
              <a:t>6</a:t>
            </a:r>
            <a:r>
              <a:rPr lang="zh-TW" altLang="en-US" sz="2400" b="1" smtClean="0">
                <a:latin typeface="華康中楷體"/>
              </a:rPr>
              <a:t>/</a:t>
            </a:r>
            <a:r>
              <a:rPr lang="en-US" altLang="zh-TW" sz="2400" b="1" smtClean="0">
                <a:latin typeface="華康中楷體"/>
              </a:rPr>
              <a:t>6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真榮耀,真榮耀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Glorious, Glorious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榮耀是救主聖名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 is Thy name, O Lord!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真榮耀,真榮耀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Glorious, Glorious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b="1" smtClean="0">
                <a:latin typeface="全真楷書"/>
                <a:ea typeface="全真楷書"/>
                <a:cs typeface="全真楷書"/>
              </a:rPr>
              <a:t>  榮耀是救主聖名</a:t>
            </a:r>
            <a:endParaRPr lang="en-US" altLang="zh-TW" b="1" smtClean="0">
              <a:latin typeface="全真楷書"/>
              <a:ea typeface="全真楷書"/>
              <a:cs typeface="全真楷書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b="1" smtClean="0">
                <a:latin typeface="全真楷書"/>
                <a:ea typeface="全真楷書"/>
                <a:cs typeface="全真楷書"/>
              </a:rPr>
              <a:t>  Glorious is Thy name, O Lord!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ns">
  <a:themeElements>
    <a:clrScheme name="Fans 1">
      <a:dk1>
        <a:srgbClr val="5F5F5F"/>
      </a:dk1>
      <a:lt1>
        <a:srgbClr val="FFFFCC"/>
      </a:lt1>
      <a:dk2>
        <a:srgbClr val="000000"/>
      </a:dk2>
      <a:lt2>
        <a:srgbClr val="FFCC00"/>
      </a:lt2>
      <a:accent1>
        <a:srgbClr val="FF7C80"/>
      </a:accent1>
      <a:accent2>
        <a:srgbClr val="990099"/>
      </a:accent2>
      <a:accent3>
        <a:srgbClr val="AAAAAA"/>
      </a:accent3>
      <a:accent4>
        <a:srgbClr val="DADAAE"/>
      </a:accent4>
      <a:accent5>
        <a:srgbClr val="FFBFC0"/>
      </a:accent5>
      <a:accent6>
        <a:srgbClr val="8A008A"/>
      </a:accent6>
      <a:hlink>
        <a:srgbClr val="FF3399"/>
      </a:hlink>
      <a:folHlink>
        <a:srgbClr val="9933FF"/>
      </a:folHlink>
    </a:clrScheme>
    <a:fontScheme name="Fans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Sorts" pitchFamily="2" charset="2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Sorts" pitchFamily="2" charset="2"/>
            <a:ea typeface="新細明體" pitchFamily="18" charset="-120"/>
          </a:defRPr>
        </a:defPPr>
      </a:lstStyle>
    </a:lnDef>
  </a:objectDefaults>
  <a:extraClrSchemeLst>
    <a:extraClrScheme>
      <a:clrScheme name="Fans 1">
        <a:dk1>
          <a:srgbClr val="5F5F5F"/>
        </a:dk1>
        <a:lt1>
          <a:srgbClr val="FFFFCC"/>
        </a:lt1>
        <a:dk2>
          <a:srgbClr val="000000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AA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4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5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6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7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8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9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ans 1">
    <a:dk1>
      <a:srgbClr val="5F5F5F"/>
    </a:dk1>
    <a:lt1>
      <a:srgbClr val="FFFFCC"/>
    </a:lt1>
    <a:dk2>
      <a:srgbClr val="000000"/>
    </a:dk2>
    <a:lt2>
      <a:srgbClr val="FFCC00"/>
    </a:lt2>
    <a:accent1>
      <a:srgbClr val="FF7C80"/>
    </a:accent1>
    <a:accent2>
      <a:srgbClr val="990099"/>
    </a:accent2>
    <a:accent3>
      <a:srgbClr val="AAAAAA"/>
    </a:accent3>
    <a:accent4>
      <a:srgbClr val="DADAAE"/>
    </a:accent4>
    <a:accent5>
      <a:srgbClr val="FFBFC0"/>
    </a:accent5>
    <a:accent6>
      <a:srgbClr val="8A008A"/>
    </a:accent6>
    <a:hlink>
      <a:srgbClr val="FF3399"/>
    </a:hlink>
    <a:folHlink>
      <a:srgbClr val="9933FF"/>
    </a:folHlink>
  </a:clrScheme>
</a:themeOverride>
</file>

<file path=ppt/theme/themeOverride2.xml><?xml version="1.0" encoding="utf-8"?>
<a:themeOverride xmlns:a="http://schemas.openxmlformats.org/drawingml/2006/main">
  <a:clrScheme name="Fans 1">
    <a:dk1>
      <a:srgbClr val="5F5F5F"/>
    </a:dk1>
    <a:lt1>
      <a:srgbClr val="FFFFCC"/>
    </a:lt1>
    <a:dk2>
      <a:srgbClr val="000000"/>
    </a:dk2>
    <a:lt2>
      <a:srgbClr val="FFCC00"/>
    </a:lt2>
    <a:accent1>
      <a:srgbClr val="FF7C80"/>
    </a:accent1>
    <a:accent2>
      <a:srgbClr val="990099"/>
    </a:accent2>
    <a:accent3>
      <a:srgbClr val="AAAAAA"/>
    </a:accent3>
    <a:accent4>
      <a:srgbClr val="DADAAE"/>
    </a:accent4>
    <a:accent5>
      <a:srgbClr val="FFBFC0"/>
    </a:accent5>
    <a:accent6>
      <a:srgbClr val="8A008A"/>
    </a:accent6>
    <a:hlink>
      <a:srgbClr val="FF3399"/>
    </a:hlink>
    <a:folHlink>
      <a:srgbClr val="9933FF"/>
    </a:folHlink>
  </a:clrScheme>
</a:themeOverride>
</file>

<file path=ppt/theme/themeOverride3.xml><?xml version="1.0" encoding="utf-8"?>
<a:themeOverride xmlns:a="http://schemas.openxmlformats.org/drawingml/2006/main">
  <a:clrScheme name="Fans 1">
    <a:dk1>
      <a:srgbClr val="5F5F5F"/>
    </a:dk1>
    <a:lt1>
      <a:srgbClr val="FFFFCC"/>
    </a:lt1>
    <a:dk2>
      <a:srgbClr val="000000"/>
    </a:dk2>
    <a:lt2>
      <a:srgbClr val="FFCC00"/>
    </a:lt2>
    <a:accent1>
      <a:srgbClr val="FF7C80"/>
    </a:accent1>
    <a:accent2>
      <a:srgbClr val="990099"/>
    </a:accent2>
    <a:accent3>
      <a:srgbClr val="AAAAAA"/>
    </a:accent3>
    <a:accent4>
      <a:srgbClr val="DADAAE"/>
    </a:accent4>
    <a:accent5>
      <a:srgbClr val="FFBFC0"/>
    </a:accent5>
    <a:accent6>
      <a:srgbClr val="8A008A"/>
    </a:accent6>
    <a:hlink>
      <a:srgbClr val="FF3399"/>
    </a:hlink>
    <a:folHlink>
      <a:srgbClr val="993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429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Times New Roman</vt:lpstr>
      <vt:lpstr>新細明體</vt:lpstr>
      <vt:lpstr>Arial</vt:lpstr>
      <vt:lpstr>Monotype Sorts</vt:lpstr>
      <vt:lpstr>Calibri</vt:lpstr>
      <vt:lpstr>華康中楷體</vt:lpstr>
      <vt:lpstr>全真楷書</vt:lpstr>
      <vt:lpstr>Fans</vt:lpstr>
      <vt:lpstr>S253        榮耀是主聖名        1/6</vt:lpstr>
      <vt:lpstr>S253        榮耀是主聖名        2/6</vt:lpstr>
      <vt:lpstr>S253        榮耀是主聖名        3/6</vt:lpstr>
      <vt:lpstr>S253        榮耀是主聖名        4/6</vt:lpstr>
      <vt:lpstr>S253        榮耀是主聖名        5/6</vt:lpstr>
      <vt:lpstr>S253        榮耀是主聖名        6/6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寧可在安靜之中聽智慧人的言語 The quiet words of the wise are more to be heeded  Ecclesiastes 9:17</dc:title>
  <dc:creator>Ruxin Dai</dc:creator>
  <cp:lastModifiedBy>Mingyong Huang</cp:lastModifiedBy>
  <cp:revision>11</cp:revision>
  <dcterms:created xsi:type="dcterms:W3CDTF">2011-01-08T16:26:06Z</dcterms:created>
  <dcterms:modified xsi:type="dcterms:W3CDTF">2018-03-26T02:53:05Z</dcterms:modified>
</cp:coreProperties>
</file>